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3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4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29" autoAdjust="0"/>
    <p:restoredTop sz="94660"/>
  </p:normalViewPr>
  <p:slideViewPr>
    <p:cSldViewPr>
      <p:cViewPr>
        <p:scale>
          <a:sx n="90" d="100"/>
          <a:sy n="90" d="100"/>
        </p:scale>
        <p:origin x="-384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2028C-D2B1-40EF-909B-87C0974FB28A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1A4AA-FE7D-43A2-8B8F-6BAC80D2F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1A4AA-FE7D-43A2-8B8F-6BAC80D2F0B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1295400" y="0"/>
            <a:ext cx="7086600" cy="2133600"/>
          </a:xfrm>
          <a:prstGeom prst="flowChartPunchedTape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8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সবাইকে শুভেচ্ছা</a:t>
            </a:r>
          </a:p>
        </p:txBody>
      </p:sp>
      <p:pic>
        <p:nvPicPr>
          <p:cNvPr id="7" name="Picture 6" descr="9afd9faf09e747a8fc54de6dbc7cb9f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286000"/>
            <a:ext cx="4343400" cy="4352925"/>
          </a:xfrm>
          <a:prstGeom prst="rect">
            <a:avLst/>
          </a:prstGeom>
        </p:spPr>
      </p:pic>
      <p:pic>
        <p:nvPicPr>
          <p:cNvPr id="5" name="Picture 4" descr="dddd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2286000"/>
            <a:ext cx="4135367" cy="434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g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585" y="304800"/>
            <a:ext cx="8874415" cy="5638800"/>
          </a:xfrm>
          <a:prstGeom prst="rect">
            <a:avLst/>
          </a:prstGeom>
          <a:ln w="38100">
            <a:solidFill>
              <a:srgbClr val="C0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838200" y="5715000"/>
            <a:ext cx="7086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নলকূপের পানি পান করা  </a:t>
            </a:r>
            <a:endParaRPr lang="en-US" sz="6600" b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fg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28600"/>
            <a:ext cx="8229600" cy="534656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sp>
        <p:nvSpPr>
          <p:cNvPr id="3" name="TextBox 2"/>
          <p:cNvSpPr txBox="1"/>
          <p:nvPr/>
        </p:nvSpPr>
        <p:spPr>
          <a:xfrm>
            <a:off x="762000" y="5715000"/>
            <a:ext cx="7162800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আর্সেনিক মুক্ত পানি পান করা </a:t>
            </a:r>
            <a:endParaRPr lang="en-US" sz="6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406030121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381000"/>
            <a:ext cx="7239000" cy="48454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5103674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কাচাঁ ফলমূল খাওয়ার</a:t>
            </a:r>
            <a:r>
              <a:rPr lang="en-US" sz="54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ও রান্নার </a:t>
            </a:r>
          </a:p>
          <a:p>
            <a:pPr algn="ctr"/>
            <a:r>
              <a:rPr lang="bn-BD" sz="54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আগে নিরাপদ পানি দিয়ে ধুতে হবে।</a:t>
            </a:r>
            <a:endParaRPr lang="en-US" sz="5400" b="1" dirty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-381000"/>
            <a:ext cx="7924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115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b="1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আলোচনাঃ</a:t>
            </a:r>
            <a:endParaRPr lang="en-US" sz="11500" b="1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1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990600"/>
            <a:ext cx="8001000" cy="444920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3000" y="5534561"/>
            <a:ext cx="7696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স্বাস্থ্য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ভালো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রাখার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উপায়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প্রত্যেক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8575" y="9526"/>
            <a:ext cx="9144000" cy="210826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115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মূল্যায়ণঃ</a:t>
            </a:r>
          </a:p>
          <a:p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638800" y="0"/>
            <a:ext cx="76200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g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752600"/>
            <a:ext cx="8886217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91440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3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প্রশ্ন করবঃ</a:t>
            </a:r>
            <a:r>
              <a:rPr lang="en-US" sz="13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13800" b="1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6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স্বাস্থ্য</a:t>
            </a:r>
            <a:r>
              <a:rPr lang="en-US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রাখার</a:t>
            </a:r>
            <a:r>
              <a:rPr lang="en-US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পাঁচটি</a:t>
            </a:r>
            <a:r>
              <a:rPr lang="en-US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উপায়</a:t>
            </a:r>
            <a:r>
              <a:rPr lang="en-US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বল?</a:t>
            </a:r>
            <a:r>
              <a:rPr lang="en-US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bn-BD" sz="6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খাবার আগে কি করতে হবে?</a:t>
            </a:r>
          </a:p>
          <a:p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 কোথায় মলমূত্র</a:t>
            </a:r>
            <a:r>
              <a:rPr lang="en-US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ত্যাগ করতে</a:t>
            </a:r>
            <a:r>
              <a:rPr lang="en-US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হবে?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40202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115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মিলকরনঃ</a:t>
            </a:r>
            <a:endParaRPr lang="bn-BD" sz="96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খাবারের আগে ও পরে</a:t>
            </a:r>
          </a:p>
          <a:p>
            <a:endParaRPr lang="bn-BD" sz="5400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পানি পান করব</a:t>
            </a:r>
          </a:p>
          <a:p>
            <a:endParaRPr lang="bn-BD" sz="5400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শাকসবজি ও ফলমূল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gfg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762000"/>
            <a:ext cx="1828800" cy="17526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</p:pic>
      <p:pic>
        <p:nvPicPr>
          <p:cNvPr id="4" name="Picture 3" descr="mjgg.jpg"/>
          <p:cNvPicPr>
            <a:picLocks noChangeAspect="1"/>
          </p:cNvPicPr>
          <p:nvPr/>
        </p:nvPicPr>
        <p:blipFill>
          <a:blip r:embed="rId4" cstate="print"/>
          <a:srcRect l="16195"/>
          <a:stretch>
            <a:fillRect/>
          </a:stretch>
        </p:blipFill>
        <p:spPr>
          <a:xfrm>
            <a:off x="6705600" y="4876800"/>
            <a:ext cx="1882018" cy="1506361"/>
          </a:xfrm>
          <a:prstGeom prst="rect">
            <a:avLst/>
          </a:prstGeom>
        </p:spPr>
      </p:pic>
      <p:sp>
        <p:nvSpPr>
          <p:cNvPr id="5" name="L-Shape 4"/>
          <p:cNvSpPr/>
          <p:nvPr/>
        </p:nvSpPr>
        <p:spPr>
          <a:xfrm rot="10800000">
            <a:off x="8534400" y="0"/>
            <a:ext cx="609600" cy="533400"/>
          </a:xfrm>
          <a:prstGeom prst="corne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-Shape 5"/>
          <p:cNvSpPr/>
          <p:nvPr/>
        </p:nvSpPr>
        <p:spPr>
          <a:xfrm>
            <a:off x="0" y="6591300"/>
            <a:ext cx="609600" cy="533400"/>
          </a:xfrm>
          <a:prstGeom prst="corne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-Shape 6"/>
          <p:cNvSpPr/>
          <p:nvPr/>
        </p:nvSpPr>
        <p:spPr>
          <a:xfrm rot="5400000">
            <a:off x="38100" y="-38100"/>
            <a:ext cx="533400" cy="609600"/>
          </a:xfrm>
          <a:prstGeom prst="corne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-Shape 7"/>
          <p:cNvSpPr/>
          <p:nvPr/>
        </p:nvSpPr>
        <p:spPr>
          <a:xfrm rot="16200000">
            <a:off x="8572500" y="6438900"/>
            <a:ext cx="533400" cy="609600"/>
          </a:xfrm>
          <a:prstGeom prst="corne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2014060301210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81800" y="2819400"/>
            <a:ext cx="1828800" cy="1755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590800"/>
            <a:ext cx="685800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caption-72013100916000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524000"/>
            <a:ext cx="8991600" cy="5334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 rot="10800000" flipV="1">
            <a:off x="914400" y="876300"/>
            <a:ext cx="7696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b="1" dirty="0" smtClean="0">
                <a:ln w="31550" cmpd="sng">
                  <a:gradFill>
                    <a:gsLst>
                      <a:gs pos="70000">
                        <a:srgbClr val="A5C249">
                          <a:shade val="50000"/>
                          <a:satMod val="190000"/>
                        </a:srgbClr>
                      </a:gs>
                      <a:gs pos="0">
                        <a:srgbClr val="A5C249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7030A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en-US" sz="2000" b="1" dirty="0">
              <a:ln w="31550" cmpd="sng">
                <a:gradFill>
                  <a:gsLst>
                    <a:gs pos="70000">
                      <a:srgbClr val="A5C249">
                        <a:shade val="50000"/>
                        <a:satMod val="190000"/>
                      </a:srgbClr>
                    </a:gs>
                    <a:gs pos="0">
                      <a:srgbClr val="A5C249">
                        <a:tint val="77000"/>
                        <a:satMod val="18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rgbClr val="7030A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457200" y="0"/>
            <a:ext cx="8382000" cy="1524000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8000" b="1" dirty="0" smtClean="0">
                <a:ln w="31550" cmpd="sng">
                  <a:gradFill>
                    <a:gsLst>
                      <a:gs pos="70000">
                        <a:srgbClr val="A5C249">
                          <a:shade val="50000"/>
                          <a:satMod val="190000"/>
                        </a:srgbClr>
                      </a:gs>
                      <a:gs pos="0">
                        <a:srgbClr val="A5C249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7030A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সকলকে ধন্যবাদ</a:t>
            </a:r>
            <a:r>
              <a:rPr lang="en-US" sz="8000" b="1" dirty="0" smtClean="0">
                <a:ln w="31550" cmpd="sng">
                  <a:gradFill>
                    <a:gsLst>
                      <a:gs pos="70000">
                        <a:srgbClr val="A5C249">
                          <a:shade val="50000"/>
                          <a:satMod val="190000"/>
                        </a:srgbClr>
                      </a:gs>
                      <a:gs pos="0">
                        <a:srgbClr val="A5C249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7030A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en-US" sz="8000" b="1" dirty="0">
              <a:ln w="31550" cmpd="sng">
                <a:gradFill>
                  <a:gsLst>
                    <a:gs pos="70000">
                      <a:srgbClr val="A5C249">
                        <a:shade val="50000"/>
                        <a:satMod val="190000"/>
                      </a:srgbClr>
                    </a:gs>
                    <a:gs pos="0">
                      <a:srgbClr val="A5C249">
                        <a:tint val="77000"/>
                        <a:satMod val="18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rgbClr val="7030A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590800"/>
            <a:ext cx="8001000" cy="350865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মোঃ তাজুল ইসলাম</a:t>
            </a:r>
          </a:p>
          <a:p>
            <a:pPr algn="ctr"/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চারিনাও সরকারি প্রাথমিক বিদ্যালয়</a:t>
            </a:r>
          </a:p>
          <a:p>
            <a:pPr algn="ctr"/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হবিগঞ্জ সদর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762000" y="152400"/>
            <a:ext cx="6705600" cy="2286000"/>
          </a:xfrm>
          <a:prstGeom prst="left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66800" y="685800"/>
            <a:ext cx="7315200" cy="16002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rgbClr val="00B050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 পরিচিতিঃ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590800"/>
            <a:ext cx="7696200" cy="378565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bn-BD" sz="8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 বিজ্ঞান</a:t>
            </a:r>
          </a:p>
          <a:p>
            <a:pPr algn="ctr"/>
            <a:r>
              <a:rPr lang="bn-BD" sz="8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শ্রেণীঃ চতুর্থ</a:t>
            </a:r>
          </a:p>
          <a:p>
            <a:pPr algn="ctr"/>
            <a:r>
              <a:rPr lang="bn-BD" sz="8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"/>
            <a:ext cx="7239000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  <a:prstDash val="sys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আবেগ সৃষ্টিঃ </a:t>
            </a:r>
            <a:endParaRPr lang="en-US" sz="9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lic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600200"/>
            <a:ext cx="8686800" cy="4438835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  <a:effectLst>
            <a:glow rad="101600">
              <a:srgbClr val="00B0F0">
                <a:alpha val="60000"/>
              </a:srgb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2438400" y="593467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লিচু</a:t>
            </a:r>
            <a:endParaRPr lang="en-US" sz="54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তাজা-ফল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0"/>
            <a:ext cx="8610600" cy="58115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133600" y="5657671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ফলমূল</a:t>
            </a:r>
            <a:endParaRPr lang="en-US" sz="28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077200" cy="186204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115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আজকের পাঠঃ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3276600"/>
            <a:ext cx="8686800" cy="2554545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স্বাস্থ্যবিধিঃ</a:t>
            </a:r>
          </a:p>
          <a:p>
            <a:pPr algn="ctr"/>
            <a:r>
              <a:rPr lang="bn-BD" sz="8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স্বাস্থ্য ভালো রাখার উপায়</a:t>
            </a:r>
            <a:endParaRPr lang="en-US" sz="80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304800"/>
            <a:ext cx="8077200" cy="186204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115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আজকের পাঠঃ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28600" y="0"/>
            <a:ext cx="9525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lvl="0" algn="ctr"/>
            <a:endParaRPr lang="bn-BD" sz="8800" b="1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ea typeface="Times New Roman" pitchFamily="18" charset="0"/>
              <a:cs typeface="NikoshBAN" pitchFamily="2" charset="0"/>
            </a:endParaRPr>
          </a:p>
          <a:p>
            <a:pPr lvl="0"/>
            <a:r>
              <a:rPr lang="bn-BD" sz="4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      </a:t>
            </a:r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lang="bn-BD" sz="66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স্বাস্থ্য রক্ষার জন্য যে সকল নিয়ম কানুন মেনে চলতে হয় সেগুলো বলত পারবে ।</a:t>
            </a:r>
            <a:r>
              <a:rPr lang="en-US" sz="6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5400" b="1" dirty="0" smtClean="0">
              <a:latin typeface="NikoshBAN" pitchFamily="2" charset="0"/>
              <a:cs typeface="NikoshBAN" pitchFamily="2" charset="0"/>
            </a:endParaRPr>
          </a:p>
          <a:p>
            <a:pPr lvl="0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6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স্বাস্থ্যবিধি</a:t>
            </a:r>
            <a:r>
              <a:rPr lang="en-US" sz="6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পালন</a:t>
            </a:r>
            <a:r>
              <a:rPr lang="bn-BD" sz="6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করার</a:t>
            </a:r>
            <a:r>
              <a:rPr lang="en-US" sz="6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6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প্রয়োজনীয়তা</a:t>
            </a:r>
            <a:r>
              <a:rPr lang="en-US" sz="6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6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6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bn-BD" sz="9600" b="1" i="1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0" y="4495800"/>
            <a:ext cx="838200" cy="8382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Flowchart: Terminator 5"/>
          <p:cNvSpPr/>
          <p:nvPr/>
        </p:nvSpPr>
        <p:spPr>
          <a:xfrm>
            <a:off x="1981200" y="152400"/>
            <a:ext cx="4953000" cy="1295400"/>
          </a:xfrm>
          <a:prstGeom prst="flowChartTermina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9600" b="1" dirty="0" smtClean="0">
                <a:solidFill>
                  <a:srgbClr val="7030A0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শিখনফলঃ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0" y="1371600"/>
            <a:ext cx="762000" cy="9144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1524000" y="0"/>
            <a:ext cx="5410200" cy="1828800"/>
          </a:xfrm>
          <a:prstGeom prst="flowChartPunchedTap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পাঠ উপ</a:t>
            </a:r>
            <a:r>
              <a:rPr lang="bn-BD" sz="7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FF00"/>
                </a:solidFill>
              </a:rPr>
              <a:t>স্থাপন</a:t>
            </a:r>
            <a:endParaRPr lang="en-US" sz="72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FF00"/>
              </a:solidFill>
            </a:endParaRPr>
          </a:p>
          <a:p>
            <a:pPr algn="ctr"/>
            <a:endParaRPr lang="en-US" dirty="0"/>
          </a:p>
        </p:txBody>
      </p:sp>
      <p:pic>
        <p:nvPicPr>
          <p:cNvPr id="4" name="Picture 3" descr="guuh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981200"/>
            <a:ext cx="8382000" cy="3775213"/>
          </a:xfrm>
          <a:prstGeom prst="rect">
            <a:avLst/>
          </a:prstGeom>
          <a:ln w="57150">
            <a:solidFill>
              <a:srgbClr val="FFFF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609600" y="5791200"/>
            <a:ext cx="769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খাবার আগে ও পরে হাত ধুতে হবে</a:t>
            </a:r>
            <a:endParaRPr lang="en-US" sz="5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jg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1575"/>
            <a:ext cx="9144000" cy="5252425"/>
          </a:xfrm>
          <a:prstGeom prst="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0" y="56388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মল ত্যাগের পর সাবান দিয়ে হাত ধুতে হবে </a:t>
            </a:r>
            <a:endParaRPr lang="en-US" sz="54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427</TotalTime>
  <Words>160</Words>
  <Application>Microsoft Office PowerPoint</Application>
  <PresentationFormat>On-screen Show (4:3)</PresentationFormat>
  <Paragraphs>47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Equity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sagor</dc:creator>
  <cp:lastModifiedBy>sagor</cp:lastModifiedBy>
  <cp:revision>149</cp:revision>
  <dcterms:created xsi:type="dcterms:W3CDTF">2006-08-16T00:00:00Z</dcterms:created>
  <dcterms:modified xsi:type="dcterms:W3CDTF">2014-06-14T04:56:21Z</dcterms:modified>
</cp:coreProperties>
</file>